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3" r:id="rId3"/>
    <p:sldId id="264" r:id="rId4"/>
    <p:sldId id="257" r:id="rId5"/>
    <p:sldId id="259" r:id="rId6"/>
    <p:sldId id="258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8" userDrawn="1">
          <p15:clr>
            <a:srgbClr val="A4A3A4"/>
          </p15:clr>
        </p15:guide>
        <p15:guide id="2" orient="horz" pos="1296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FF"/>
    <a:srgbClr val="66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0"/>
  </p:normalViewPr>
  <p:slideViewPr>
    <p:cSldViewPr snapToGrid="0" showGuides="1">
      <p:cViewPr varScale="1">
        <p:scale>
          <a:sx n="95" d="100"/>
          <a:sy n="95" d="100"/>
        </p:scale>
        <p:origin x="1120" y="176"/>
      </p:cViewPr>
      <p:guideLst>
        <p:guide orient="horz" pos="1608"/>
        <p:guide orient="horz" pos="12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DDA7630-0BAF-7343-DCF9-9C7FF85A0E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B2E288-4A17-A492-239E-79F2A20B55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CBD12-2830-0345-80E5-4B6C5B36EDA1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B52057-638E-3EED-AF6A-ED8CC07586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https://public.tableau.com/app/profile/ruslan6747/viz/Yandex_Zen_16623861899310/Dashboard1?publish=yes</a:t>
            </a:r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2596B1-5DC9-3C5F-D747-58D86519968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2262D-C3D6-8E43-B036-0ECB14C39B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613743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A149A-A019-454D-9090-DD87CA842B6A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https://public.tableau.com/app/profile/ruslan6747/viz/Yandex_Zen_16623861899310/Dashboard1?publish=yes</a:t>
            </a: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6F3682-3086-5B4B-8F53-9A275A970A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796058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5EA59-7E74-91B9-85F9-65CF8E2A4A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58421A-9202-4770-B17B-C50E95D83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A42A1-0B5D-4CAC-ED43-B9F3B1830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 dirty="0"/>
              <a:t>05/09/2022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79212-D10A-7F39-3F22-4AE1B275F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800"/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3E3F4-099A-50E5-12BC-656EC37B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E4E346BC-22AC-804E-A3EF-6B7924BEC88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19933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97492-38CE-1D35-1B61-E446B6FCA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D195EE-4F8D-9B43-99AA-6D60C8DC9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463AC-32AE-6E40-21D2-A8DCCA587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A8740-DB50-AA33-98FA-9BBAAFA9D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7D300-8CA0-3C9D-ED0B-38B43ADB5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9029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70A381-2686-9A88-633A-230E61C4F8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753A62-9685-357B-4508-41D869B18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0E90F-9C4D-D1E3-2326-BC4DAF154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27431-67EF-4A7B-A9F7-B30671A0B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F32AB-6C8E-CA0A-096E-4E49E3BF2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642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8769-5544-A2EB-8661-C41C53F75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E0419-727F-E1FE-F1A2-2A868C899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F15E9-E8FC-ABF1-4BC0-7A2BC6B38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F1D14-A9B1-282A-AF08-5E831DBA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1C25E-B872-4A37-5E4D-3C61135B7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5598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7B672-BC9F-C0B8-2172-9A26C80DD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1EFCBB-4FB4-052B-9C42-3F0F313AE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951D9-2DC8-4238-0E6F-2C358B62D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20CE6-FF2F-17B1-7638-2943AE17F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F19FF-02C2-0CF2-1D51-EF205F955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9062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718B-5865-9C25-D4AE-BD2BE769E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BA5EE-7582-9204-84CF-1D15A91A50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6E5CDF-8C73-4764-BCCF-7EA23C458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F96B2-619E-3D2E-ABA2-F02CDFD1F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72B27-5155-DD1B-16CE-150CDAF9E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7F487-7833-A8FE-C10E-85662D4D3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1225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BEC7C-F797-3E10-774C-67932B836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E4B7E-91D5-03E3-D480-306F287DC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832DE-FF14-21DA-EFF0-1FA07219AE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8FE260-39B2-63F9-62A5-0F421D66D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B60463-82B1-4DA9-C2C4-C7AAB8649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6C706A-6649-3F4F-E7CB-CBA1DBA38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CC1D9E-2043-AEF9-6E9D-20E50B5FD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5501D5-CC37-ABD7-6F1E-5D3EA87E5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998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824B0-D6CC-D434-BAEB-4A5A96871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D94710-4A77-8A13-439C-A6BD52C1B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F2C4AE-2AEA-03B0-7F44-CC57111FD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75413-7EE5-4BF9-B313-B68852B31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0479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74D8CD-D2B6-2C41-FCA7-B18C0576A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35CB2-C275-E626-D319-F42C1069C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F0CD0-5CFC-5881-9B47-C31EE36EC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9039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B4003-298B-8168-8EE8-3229F4631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BA211-E7F8-2B12-B517-E4D781DA5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BC63F9-DE09-3C17-5D5D-CB2C3A4D4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CD2763-AF5D-3509-9135-E8E8FA013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F02393-5BC1-A745-C62D-2A5B18437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C3C99-8334-6030-B1AC-97538CDF7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078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D1F1-B889-B2B1-263E-38FC474F5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963248-03C4-5372-E2CF-341F315787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E7B9D-7326-7BD8-FC02-6983AFFEF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6FE96-1158-F8C1-78BA-E74376701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05/09/2022</a:t>
            </a:r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E3F4AF-8B2A-2236-1842-8B996C261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6A7E12-4D0E-55DC-5CF7-FCB107AE3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6507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9AD71F-DA70-3104-3717-E8C55C1EE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E0F53-550C-0ABD-482A-EFD90FB2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39C23-A657-AF9C-44A7-76B89EAF0C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05/09/2022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4E85B-F9E1-5A54-8F6A-CEAEFA8D31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C0070-AEA9-5943-81F7-BBF408E446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346BC-22AC-804E-A3EF-6B7924BEC88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95918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3F6BC-67AA-F14C-5933-DA2731280C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Карточки Яндекс.Дзен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CDE0BE-E08E-EA3C-1E2D-966A50BFF8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взаимодействия пользователей с карточками статей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DD3AA0-0993-9DE0-7111-B39C6EDCC05F}"/>
              </a:ext>
            </a:extLst>
          </p:cNvPr>
          <p:cNvSpPr txBox="1"/>
          <p:nvPr/>
        </p:nvSpPr>
        <p:spPr>
          <a:xfrm>
            <a:off x="7624484" y="5379621"/>
            <a:ext cx="32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</a:rPr>
              <a:t>Руслан Мухаметшин</a:t>
            </a:r>
            <a:br>
              <a:rPr lang="en-US" sz="2400" dirty="0"/>
            </a:br>
            <a:r>
              <a:rPr lang="en-US" sz="2400" dirty="0">
                <a:solidFill>
                  <a:srgbClr val="8080FF"/>
                </a:solidFill>
              </a:rPr>
              <a:t>t.me/rusmux</a:t>
            </a:r>
            <a:endParaRPr lang="ru-RU" sz="2400" dirty="0">
              <a:solidFill>
                <a:srgbClr val="8080FF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B835A0-F01C-8A1A-998F-BD2A78E240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000" y="5612558"/>
            <a:ext cx="3043518" cy="365125"/>
          </a:xfrm>
        </p:spPr>
        <p:txBody>
          <a:bodyPr/>
          <a:lstStyle/>
          <a:p>
            <a:r>
              <a:rPr lang="en-US" sz="2400" dirty="0"/>
              <a:t>September 5, 2022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85389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64FAF-A8A1-2A51-CD78-667B916A5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256212" cy="1600200"/>
          </a:xfrm>
        </p:spPr>
        <p:txBody>
          <a:bodyPr anchor="ctr" anchorCtr="0"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Цель исследования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59929E-CFF3-59EF-5AC2-50D114E93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6" y="2057400"/>
            <a:ext cx="10512425" cy="3388659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Clr>
                <a:srgbClr val="6666FF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Познакомиться с 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дашбордом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342900" indent="-342900">
              <a:lnSpc>
                <a:spcPct val="150000"/>
              </a:lnSpc>
              <a:buClr>
                <a:srgbClr val="6666FF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Узнать:</a:t>
            </a:r>
          </a:p>
          <a:p>
            <a:pPr marL="800100" lvl="1" indent="-342900">
              <a:lnSpc>
                <a:spcPct val="150000"/>
              </a:lnSpc>
              <a:buClr>
                <a:srgbClr val="6666FF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Какие темы карточек самые популярные</a:t>
            </a:r>
          </a:p>
          <a:p>
            <a:pPr marL="800100" lvl="1" indent="-342900">
              <a:lnSpc>
                <a:spcPct val="150000"/>
              </a:lnSpc>
              <a:buClr>
                <a:srgbClr val="6666FF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У каких источников больше всего посещений</a:t>
            </a:r>
          </a:p>
          <a:p>
            <a:pPr marL="800100" lvl="1" indent="-342900">
              <a:lnSpc>
                <a:spcPct val="150000"/>
              </a:lnSpc>
              <a:buClr>
                <a:srgbClr val="6666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оответствие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между темами источников и карточек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5CB46-5547-7B15-C228-7701E2612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2</a:t>
            </a:fld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29E96-08BA-8BFB-46FC-ED52ACA71265}"/>
              </a:ext>
            </a:extLst>
          </p:cNvPr>
          <p:cNvSpPr txBox="1"/>
          <p:nvPr/>
        </p:nvSpPr>
        <p:spPr>
          <a:xfrm>
            <a:off x="838200" y="5731927"/>
            <a:ext cx="1075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1. https://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public.tableau.com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/app/profile/ruslan6747/viz/Yandex_Zen_16623861899310/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Yandex_Zen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191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64FAF-A8A1-2A51-CD78-667B916A5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256212" cy="1600200"/>
          </a:xfrm>
        </p:spPr>
        <p:txBody>
          <a:bodyPr anchor="ctr" anchorCtr="0"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Дашборд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5CB46-5547-7B15-C228-7701E2612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3</a:t>
            </a:fld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706B05-4E02-83C2-A505-E728EF70BF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256212" cy="3811588"/>
          </a:xfrm>
        </p:spPr>
        <p:txBody>
          <a:bodyPr>
            <a:normAutofit/>
          </a:bodyPr>
          <a:lstStyle/>
          <a:p>
            <a:r>
              <a:rPr lang="ru-RU" sz="2400" dirty="0"/>
              <a:t>Справа снизу изображена фотография дашборда, а наверху представлен его макет.</a:t>
            </a:r>
          </a:p>
          <a:p>
            <a:endParaRPr lang="ru-RU" sz="2400" dirty="0"/>
          </a:p>
          <a:p>
            <a:r>
              <a:rPr lang="ru-RU" sz="2400" dirty="0"/>
              <a:t>Пользуясь управлением (справа наверху дашборда) можно менять временной промежуток, темы карточек и источников, а также возрастную категорию.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7F76BD-5A26-668C-BC89-5C7C9B3F9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353" y="457200"/>
            <a:ext cx="4655859" cy="27169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86E4186-F6A6-1FCA-5F05-7ACBD0C409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03" t="3764" r="-1355" b="5884"/>
          <a:stretch/>
        </p:blipFill>
        <p:spPr>
          <a:xfrm>
            <a:off x="6750141" y="3214017"/>
            <a:ext cx="4602071" cy="299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84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64FAF-A8A1-2A51-CD78-667B916A5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637040" cy="1600200"/>
          </a:xfrm>
        </p:spPr>
        <p:txBody>
          <a:bodyPr anchor="ctr" anchorCtr="0"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Темы карточек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F47C9E-965A-2142-75F2-86172AB73BA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4907" r="2222" b="338"/>
          <a:stretch/>
        </p:blipFill>
        <p:spPr>
          <a:xfrm>
            <a:off x="5820937" y="748348"/>
            <a:ext cx="6035040" cy="512064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59929E-CFF3-59EF-5AC2-50D114E93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981150" cy="381158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Самыми популярными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по количеству визитов являются карточки про науку, отношения, интересные факты, и общество.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Самыми мало читаемыми являются карточки про знаменитостей, шоу, женскую психологию и психологию.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5A374-F377-8FB8-CF34-9F89405E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9776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64FAF-A8A1-2A51-CD78-667B916A5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637040" cy="1600200"/>
          </a:xfrm>
        </p:spPr>
        <p:txBody>
          <a:bodyPr anchor="ctr" anchorCtr="0"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Темы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источников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59929E-CFF3-59EF-5AC2-50D114E93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637041" cy="381158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Самыми читаемыми являются источники про семейные отношения, Россию, полезные советы и путешествия.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Меньше всего читают с источников про финансы, музыку и строительство.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596914F-2416-F52E-49CA-AF22E2739FD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9362" t="9756" r="1748" b="602"/>
          <a:stretch/>
        </p:blipFill>
        <p:spPr>
          <a:xfrm>
            <a:off x="6096000" y="1143000"/>
            <a:ext cx="5486400" cy="45720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4F282-60A6-7AC8-9311-7A2F679BB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5943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9C706-2BD0-468A-A5A9-CFABE4C7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6" y="723512"/>
            <a:ext cx="4516573" cy="1600200"/>
          </a:xfrm>
        </p:spPr>
        <p:txBody>
          <a:bodyPr anchor="ctr" anchorCtr="0">
            <a:no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Темы источников и карточек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D8AB8A-72C9-F288-7509-582EFC5AD8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6" y="2568110"/>
            <a:ext cx="5256214" cy="381158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Для большинства источников, карточки распределены по темам примерно равномерно.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На некоторых источниках есть лидирующие темы карточек. Например, у источника с темой «Путешествия» - «Рассказы».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03815ACF-B1F6-DB95-2492-43651D01F98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870" t="4124" r="39581" b="32192"/>
          <a:stretch/>
        </p:blipFill>
        <p:spPr>
          <a:xfrm>
            <a:off x="6416472" y="1523612"/>
            <a:ext cx="5376672" cy="3593592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D9BD02-F041-672F-6645-7B335EFFD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7773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64FAF-A8A1-2A51-CD78-667B916A5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256212" cy="1600200"/>
          </a:xfrm>
        </p:spPr>
        <p:txBody>
          <a:bodyPr anchor="ctr" anchorCtr="0">
            <a:norm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Вывод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59929E-CFF3-59EF-5AC2-50D114E93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6" y="2057400"/>
            <a:ext cx="10512425" cy="3719286"/>
          </a:xfrm>
        </p:spPr>
        <p:txBody>
          <a:bodyPr>
            <a:noAutofit/>
          </a:bodyPr>
          <a:lstStyle/>
          <a:p>
            <a:pPr marL="342900" indent="-342900">
              <a:lnSpc>
                <a:spcPct val="100000"/>
              </a:lnSpc>
              <a:buClr>
                <a:srgbClr val="6666FF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Популярны карточки про науку, отношения, интересные факты, и общество. Непопулярны про знаменитостей, шоу и психологию.</a:t>
            </a:r>
          </a:p>
          <a:p>
            <a:pPr>
              <a:lnSpc>
                <a:spcPct val="100000"/>
              </a:lnSpc>
              <a:buClr>
                <a:srgbClr val="6666FF"/>
              </a:buClr>
              <a:buSzPct val="150000"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buClr>
                <a:srgbClr val="6666FF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Популярны источники про семейные отношения, Россию, полезные советы и путешествия. Непопулярны про финансы, музыку и строительство.</a:t>
            </a:r>
          </a:p>
          <a:p>
            <a:pPr>
              <a:lnSpc>
                <a:spcPct val="100000"/>
              </a:lnSpc>
              <a:buClr>
                <a:srgbClr val="6666FF"/>
              </a:buClr>
              <a:buSzPct val="150000"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buClr>
                <a:srgbClr val="6666FF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Карточки распределены по темам примерно равномерно, но есть исключения.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5CB46-5547-7B15-C228-7701E2612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346BC-22AC-804E-A3EF-6B7924BEC88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133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1398</TotalTime>
  <Words>270</Words>
  <Application>Microsoft Macintosh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Карточки Яндекс.Дзен</vt:lpstr>
      <vt:lpstr>Цель исследования</vt:lpstr>
      <vt:lpstr>Дашборд</vt:lpstr>
      <vt:lpstr>Темы карточек</vt:lpstr>
      <vt:lpstr>Темы источников</vt:lpstr>
      <vt:lpstr>Темы источников и карточек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Карточки Яндекс.Дзен</dc:title>
  <dc:creator>Mukhametshin Ruslan</dc:creator>
  <cp:lastModifiedBy>Mukhametshin Ruslan</cp:lastModifiedBy>
  <cp:revision>7</cp:revision>
  <dcterms:created xsi:type="dcterms:W3CDTF">2022-09-04T16:53:06Z</dcterms:created>
  <dcterms:modified xsi:type="dcterms:W3CDTF">2022-10-09T13:37:44Z</dcterms:modified>
</cp:coreProperties>
</file>

<file path=docProps/thumbnail.jpeg>
</file>